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79412"/>
  </p:normalViewPr>
  <p:slideViewPr>
    <p:cSldViewPr snapToGrid="0" snapToObjects="1">
      <p:cViewPr>
        <p:scale>
          <a:sx n="104" d="100"/>
          <a:sy n="104" d="100"/>
        </p:scale>
        <p:origin x="10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D57AE-CD60-0E4B-92D6-3C6AE499D3BF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F77BC-7F72-3044-8801-8399A57623F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5658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Papua New Guinea</a:t>
            </a:r>
            <a:r>
              <a:rPr kumimoji="1" lang="zh-CN" altLang="en-US" dirty="0"/>
              <a:t> </a:t>
            </a:r>
            <a:r>
              <a:rPr kumimoji="1" lang="en-US" altLang="zh-CN" dirty="0"/>
              <a:t>3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color</a:t>
            </a:r>
          </a:p>
          <a:p>
            <a:r>
              <a:rPr kumimoji="1" lang="en-US" altLang="zh-CN" dirty="0"/>
              <a:t>【</a:t>
            </a:r>
            <a:r>
              <a:rPr kumimoji="1" lang="zh-CN" altLang="en-US" dirty="0"/>
              <a:t>色色的语言：说什么语言会影响你看到什么颜色么？｜</a:t>
            </a:r>
            <a:r>
              <a:rPr kumimoji="1" lang="en-US" altLang="zh-CN" dirty="0"/>
              <a:t>《</a:t>
            </a:r>
            <a:r>
              <a:rPr kumimoji="1" lang="zh-CN" altLang="en-US" dirty="0"/>
              <a:t>话</a:t>
            </a:r>
            <a:r>
              <a:rPr kumimoji="1" lang="en-US" altLang="zh-CN" dirty="0"/>
              <a:t>/</a:t>
            </a:r>
            <a:r>
              <a:rPr kumimoji="1" lang="zh-CN" altLang="en-US" dirty="0"/>
              <a:t>镜：世界因语言不同</a:t>
            </a:r>
            <a:r>
              <a:rPr kumimoji="1" lang="en-US" altLang="zh-CN" dirty="0"/>
              <a:t>》】 https://</a:t>
            </a:r>
            <a:r>
              <a:rPr kumimoji="1" lang="en-US" altLang="zh-CN" dirty="0" err="1"/>
              <a:t>www.bilibili.com</a:t>
            </a:r>
            <a:r>
              <a:rPr kumimoji="1" lang="en-US" altLang="zh-CN" dirty="0"/>
              <a:t>/video</a:t>
            </a:r>
            <a:r>
              <a:rPr kumimoji="1" lang="en-US" altLang="zh-CN"/>
              <a:t>/BV1Sk4y177qt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6F77BC-7F72-3044-8801-8399A57623FC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930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EE444A-23AC-3F4E-AF8A-405EFC769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A3F8630-7633-C94A-84F3-31654032B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E746C0-1CD8-EC4D-AF4C-D12170110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AD86AE-D596-E849-9E71-4D025F913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8F9321-4B4C-D642-906D-317FB6C19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311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93C276-5F20-C848-9065-590C07BE8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AA4E44-EA06-D94D-A4B7-65EECC0B2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45C4F-F3D2-4D42-852E-819C7B1B2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355AA6-7EB0-0E43-96F5-1CC234EAB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1C9126-84B2-3248-BE22-A04F2F7E5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449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D7A196F-4480-1448-B379-083E8013BE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8811F1-9B65-EA4B-8088-76FB00BB1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57E6D1F-AE78-5F40-B9E8-79E3A05A7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435F74-24A0-9D49-A4DC-BF6F028C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CF8459-9BB1-8246-A962-8DB815084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835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1F06DE-CD2F-594C-9A0B-E99145C35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F96DCE-8C38-7F4E-973F-AA283BDC2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913BAF-3E9E-CC44-A27C-97AD49324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3C4085-1916-8142-9938-628C7DAE8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3564E7-9EC0-8D47-BFFD-7E4CAD4C7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868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1E6EA4-CFAC-A64E-BA0B-F54C844D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31AC8E-32F7-2547-A1C7-62790AD6F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289AF0-AEDC-3645-ADBF-8F6353C65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348473-BCD8-0B49-A5FB-C13BAB46C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6A6478-D56C-4E48-9C52-32563E511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8134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270FBE-54AF-C142-96E3-E67A76409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2B55F9-C52A-574D-B817-E42C0287A3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B1DD820-DD3F-8E45-B8DE-4C61D815E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05BAC7-4CCF-E249-903F-1E458C202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332236-60D7-EF4F-8539-A868DE603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727EE3-02D5-294F-AAB8-FBFF7E97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226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B436A6-3216-5A4E-8377-6A21C5602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F15F68-3484-7A44-B69F-3594EF719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937EB7-9777-C24E-9036-D2D5ECF59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584F6FB-4AD1-6F4B-AFD0-03AE4058A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E4B36A-2F2D-6545-8F0C-ECE540B36D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41A1C02-5315-4748-915F-D611245C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9501846-39D1-DB41-BF55-46ABE1ACF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7C650C0-2F7D-E041-A716-508A5AFF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99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91C1A-7BFF-B446-87B2-D4EADB0DB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CBEA4B2-408F-2C4C-BA87-DAB9BE57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DAC6CD-8362-0542-9172-B504201CA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203EEF-A109-9C4E-9270-C6A7BE748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628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6128AB-CDBA-DC4C-914A-6710D975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7D54627-6504-2643-825F-EEE7FAD65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EC8532A-E211-DA46-8C28-69B46C8F6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008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1F435C-4BDC-A847-866E-30A91E229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A89A17-1A89-F24C-BEEE-46668763F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2F7889-8B5F-B24C-B03C-58D5FF16E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8B659F3-F09D-364E-9EB4-12F62E8A6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9C0C2B-9367-E74C-8D1D-0B82B9E2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2FD52E-4B38-9947-9176-B943C92A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189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5C13E5-E0AF-3F4E-B60D-6F4D9B552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094E7D0-85A4-E441-827B-C5CDEA796E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2484174-E0C6-C742-BE86-7336514B3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0D81F9A-D819-E249-A109-F4D44399C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D8C899E-50EF-F540-99EF-1D0A07FB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650A30-508C-D74E-BAF4-F12D10F8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22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DA27276-1AC3-EC4B-97B0-E880C9AB3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37F184-D082-E148-BB87-2C0A197E2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A4EE513-14BC-C14E-8965-ADD86A78B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B7ED-3003-584E-9EFE-7CF6EF23D296}" type="datetimeFigureOut">
              <a:rPr kumimoji="1" lang="zh-CN" altLang="en-US" smtClean="0"/>
              <a:t>2024/10/30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9E68E8-5AC2-454D-B2AD-D502CD7B9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16C1F7-8843-9340-99E6-39996525A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31E3A-06FF-1E44-ACBF-CE48CFB2EC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315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9F0C3D-C0CB-AB4F-99A1-EC69B71C15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zh-CN" b="1" dirty="0" err="1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Llinguistic</a:t>
            </a:r>
            <a:r>
              <a:rPr kumimoji="1" lang="en-US" altLang="zh-CN" b="1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 Relativity</a:t>
            </a:r>
            <a:br>
              <a:rPr kumimoji="1" lang="en-US" altLang="zh-CN" b="1" dirty="0">
                <a:latin typeface="FandolSong" pitchFamily="2" charset="-128"/>
                <a:ea typeface="FandolSong" pitchFamily="2" charset="-128"/>
              </a:rPr>
            </a:br>
            <a:r>
              <a:rPr kumimoji="1" lang="zh-CN" altLang="en-US" b="1" dirty="0">
                <a:latin typeface="FandolSong" pitchFamily="2" charset="-128"/>
                <a:ea typeface="FandolSong" pitchFamily="2" charset="-128"/>
              </a:rPr>
              <a:t>语言相对论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42EE8B-E82B-6A47-A251-00CD8B75CC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LingNLP-6</a:t>
            </a:r>
          </a:p>
          <a:p>
            <a:r>
              <a:rPr kumimoji="1" lang="en-US" altLang="zh-CN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Oct. 31</a:t>
            </a:r>
            <a:r>
              <a:rPr kumimoji="1" lang="en-US" altLang="zh-CN" baseline="300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st</a:t>
            </a:r>
            <a:r>
              <a:rPr kumimoji="1" lang="en-US" altLang="zh-CN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, 2024</a:t>
            </a:r>
            <a:endParaRPr kumimoji="1" lang="zh-CN" altLang="en-US" dirty="0">
              <a:latin typeface="CMU Serif Roman" panose="02000603000000000000" pitchFamily="2" charset="0"/>
              <a:cs typeface="CMU Serif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06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61FCEC-3BA7-124C-82EE-F4FAB96B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FandolSong" pitchFamily="2" charset="-128"/>
                <a:ea typeface="FandolSong" pitchFamily="2" charset="-128"/>
              </a:rPr>
              <a:t>语言决定论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108B02-0937-8D4B-A9CF-F6A0EEB17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kumimoji="1" lang="zh-CN" altLang="en-US" dirty="0">
                <a:latin typeface="FandolSong" pitchFamily="2" charset="-128"/>
                <a:ea typeface="FandolSong" pitchFamily="2" charset="-128"/>
              </a:rPr>
              <a:t>语言形态制约思维形式。</a:t>
            </a:r>
            <a:endParaRPr kumimoji="1" lang="en-US" altLang="zh-CN" dirty="0">
              <a:latin typeface="FandolSong" pitchFamily="2" charset="-128"/>
              <a:ea typeface="FandolSong" pitchFamily="2" charset="-128"/>
            </a:endParaRPr>
          </a:p>
          <a:p>
            <a:pPr marL="514350" indent="-514350">
              <a:buAutoNum type="arabicPeriod"/>
            </a:pPr>
            <a:r>
              <a:rPr kumimoji="1" lang="zh-CN" altLang="en-US" dirty="0">
                <a:latin typeface="FandolSong" pitchFamily="2" charset="-128"/>
                <a:ea typeface="FandolSong" pitchFamily="2" charset="-128"/>
              </a:rPr>
              <a:t>世界上不同语言系统之间存在巨大差异。</a:t>
            </a:r>
            <a:endParaRPr kumimoji="1" lang="en-US" altLang="zh-CN" dirty="0">
              <a:latin typeface="FandolSong" pitchFamily="2" charset="-128"/>
              <a:ea typeface="FandolSong" pitchFamily="2" charset="-128"/>
            </a:endParaRPr>
          </a:p>
          <a:p>
            <a:pPr marL="0" indent="0">
              <a:buNone/>
            </a:pPr>
            <a:endParaRPr kumimoji="1" lang="zh-CN" altLang="en-US" dirty="0">
              <a:latin typeface="FandolSong" pitchFamily="2" charset="-128"/>
              <a:ea typeface="FandolSong" pitchFamily="2" charset="-128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D03627A6-D600-5C4E-9005-C3073D72A9CA}"/>
              </a:ext>
            </a:extLst>
          </p:cNvPr>
          <p:cNvSpPr txBox="1">
            <a:spLocks/>
          </p:cNvSpPr>
          <p:nvPr/>
        </p:nvSpPr>
        <p:spPr>
          <a:xfrm>
            <a:off x="838200" y="3429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b="1" dirty="0">
                <a:latin typeface="FandolSong" pitchFamily="2" charset="-128"/>
                <a:ea typeface="FandolSong" pitchFamily="2" charset="-128"/>
              </a:rPr>
              <a:t>语言相对论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B04256E-5B88-B148-BC92-4B33DE4B97ED}"/>
              </a:ext>
            </a:extLst>
          </p:cNvPr>
          <p:cNvSpPr txBox="1">
            <a:spLocks/>
          </p:cNvSpPr>
          <p:nvPr/>
        </p:nvSpPr>
        <p:spPr>
          <a:xfrm>
            <a:off x="838200" y="4889500"/>
            <a:ext cx="10515600" cy="979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rgbClr val="202122"/>
                </a:solidFill>
                <a:latin typeface="FandolSong" pitchFamily="2" charset="-128"/>
                <a:ea typeface="FandolSong" pitchFamily="2" charset="-128"/>
              </a:rPr>
              <a:t>语言结构及使用可能影响思考模式及决策方式</a:t>
            </a:r>
            <a:endParaRPr kumimoji="1" lang="zh-CN" altLang="en-US" dirty="0">
              <a:latin typeface="FandolSong" pitchFamily="2" charset="-128"/>
              <a:ea typeface="FandolSong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605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E9E1E27-ED64-A440-A897-83F2E1599B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64" y="1707602"/>
            <a:ext cx="10526536" cy="344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420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86</Words>
  <Application>Microsoft Macintosh PowerPoint</Application>
  <PresentationFormat>宽屏</PresentationFormat>
  <Paragraphs>11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等线 Light</vt:lpstr>
      <vt:lpstr>FandolSong</vt:lpstr>
      <vt:lpstr>Arial</vt:lpstr>
      <vt:lpstr>CMU SERIF ROMAN</vt:lpstr>
      <vt:lpstr>CMU SERIF ROMAN</vt:lpstr>
      <vt:lpstr>Office 主题​​</vt:lpstr>
      <vt:lpstr>Llinguistic Relativity 语言相对论</vt:lpstr>
      <vt:lpstr>语言决定论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淇奥 杨</dc:creator>
  <cp:lastModifiedBy>淇奥 杨</cp:lastModifiedBy>
  <cp:revision>7</cp:revision>
  <dcterms:created xsi:type="dcterms:W3CDTF">2024-10-30T12:08:23Z</dcterms:created>
  <dcterms:modified xsi:type="dcterms:W3CDTF">2024-10-30T13:35:22Z</dcterms:modified>
</cp:coreProperties>
</file>